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8" r:id="rId79"/>
    <p:sldId id="339" r:id="rId80"/>
    <p:sldId id="340" r:id="rId81"/>
    <p:sldId id="337" r:id="rId82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210" y="-78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852DA-954E-4167-8544-75DAA379381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9D3E8-09FA-407E-88B7-4F320D6839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Breaking Over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Pinatubo Sunset 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Fear and Loathing in Mexico – Jay 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Sheer Energy I Can Crawl Forever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Bacon Strips – Charles Anderson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Twilight Cascade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Mountain View Cave – Richard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Chiasson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Springs Cave, TN – Ken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Oeser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Decorated To the Tilt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Thundering Hole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Spears From The Ceiling – Al Ogden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Oh, Those Cobbles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Next Step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Pedestrial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David L. Harris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Crayfish Pool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Three’s Company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Cave Of The First Water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Localized Heavy Thunderstorms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Delicacy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Steven’s Gap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the Bend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Jane Mitchell,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Ogof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Ffynnon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Christ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Hoodoo You Do?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Suspended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Heligmitic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Shields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Place Special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Traverse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Reward Of First Discovery – David L. Harris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Mellow Yellow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I Come Along Too Fellows?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Round The Bend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KeyHole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Stream Dreams 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Skylight Plug,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Kazamura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Lava Tube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 Of This World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Wet Dreams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Overshaddowed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Malcolm Stewart,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Ogof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Ffynnon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 Of Milk And Honey – Ed McCarthy and Carl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 The Point?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Sparkling Foot – Charles Anderson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Caving Is A Work Out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Aragonite Crystals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I’m Melting – David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Kesner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Imaginary Well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Treasure Of The Dragon’s Lair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Generation Gap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Onward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Udder Delight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Creature From The Mud Lagoon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Stumped!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Lavender Eve At Four Wells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Downstream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 In The Teeth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Distinction – Richard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Vernier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 Works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…Still Going – Richard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Vernier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Julie Framed Over Rimstone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Midwinter’s Dream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Curtain Of Light – Ralph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Earlandson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Tandem Climb – David L. Harris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Tiered Shelves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 Tape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Climbing Wall – David L. Harris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Twilight Zone, 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Chorreadero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 Drop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 Form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 Ice – David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Kesner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 the Gnomes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Chenille Basin Climb – David L. Harris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Up-In-Arms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Peter Bolt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Ogof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Llygad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Llwchwr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Chris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Mystic River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D3E8-09FA-407E-88B7-4F320D6839C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B58AA-4B53-4543-B00D-C8A51B532150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7DCE8-BB2E-4EFB-84C8-94BE5708984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The 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Best of the</a:t>
            </a:r>
            <a:b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1993 NSS Photo Salon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42564"/>
            <a:ext cx="10287001" cy="666328"/>
          </a:xfrm>
        </p:spPr>
        <p:txBody>
          <a:bodyPr/>
          <a:lstStyle/>
          <a:p>
            <a:r>
              <a:rPr lang="en-US" sz="2700" dirty="0" smtClean="0"/>
              <a:t>National Speleological Society</a:t>
            </a:r>
            <a:endParaRPr lang="en-US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 smtClean="0"/>
              <a:t>S916             81 </a:t>
            </a:r>
            <a:r>
              <a:rPr lang="en-US" sz="2025" dirty="0"/>
              <a:t>Slides           </a:t>
            </a:r>
            <a:r>
              <a:rPr lang="en-US" sz="2025" dirty="0"/>
              <a:t>2</a:t>
            </a:r>
            <a:r>
              <a:rPr lang="en-US" sz="2025" dirty="0" smtClean="0"/>
              <a:t>/28/2021</a:t>
            </a:r>
            <a:endParaRPr lang="en-US" sz="20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86063" y="0"/>
            <a:ext cx="4714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1150" y="0"/>
            <a:ext cx="4583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0488" y="0"/>
            <a:ext cx="10104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5588" y="0"/>
            <a:ext cx="4695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4950" y="0"/>
            <a:ext cx="4737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8425" y="0"/>
            <a:ext cx="10090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54313" y="0"/>
            <a:ext cx="477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7175" y="0"/>
            <a:ext cx="4691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44788" y="0"/>
            <a:ext cx="4795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7175" y="0"/>
            <a:ext cx="4691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2738" y="0"/>
            <a:ext cx="4581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60688" y="0"/>
            <a:ext cx="4364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08275" y="0"/>
            <a:ext cx="4868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6550" y="0"/>
            <a:ext cx="4532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82888" y="0"/>
            <a:ext cx="4721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749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5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8763" y="0"/>
            <a:ext cx="4687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038" y="0"/>
            <a:ext cx="10194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28588"/>
            <a:ext cx="10287000" cy="66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9850"/>
            <a:ext cx="10287000" cy="67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7175" y="0"/>
            <a:ext cx="4692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7638" y="0"/>
            <a:ext cx="9990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6863" y="0"/>
            <a:ext cx="4613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1463" y="0"/>
            <a:ext cx="4662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89225" y="0"/>
            <a:ext cx="4906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4138" y="0"/>
            <a:ext cx="10117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3525" y="0"/>
            <a:ext cx="4679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7813" y="0"/>
            <a:ext cx="4649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653674"/>
            <a:ext cx="10287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00B050"/>
                </a:solidFill>
                <a:latin typeface="Verdana" pitchFamily="34" charset="0"/>
              </a:rPr>
              <a:t>HONORABLE MENTION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100702" y="5459038"/>
            <a:ext cx="1028700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honorable%20mention%20pin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15500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1463" y="0"/>
            <a:ext cx="4664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6838" y="0"/>
            <a:ext cx="10093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3363" y="0"/>
            <a:ext cx="4738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3363" y="0"/>
            <a:ext cx="4738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1463" y="0"/>
            <a:ext cx="4662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0825" y="0"/>
            <a:ext cx="4703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5113" y="0"/>
            <a:ext cx="4676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0825" y="0"/>
            <a:ext cx="4703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51138" y="0"/>
            <a:ext cx="4784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5413" y="0"/>
            <a:ext cx="10036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4000" y="0"/>
            <a:ext cx="469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1775" y="0"/>
            <a:ext cx="4741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6363" y="0"/>
            <a:ext cx="1007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1463" y="0"/>
            <a:ext cx="4662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3"/>
            <a:ext cx="10287000" cy="6846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8288" y="0"/>
            <a:ext cx="4668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6200" y="0"/>
            <a:ext cx="10134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3988" y="0"/>
            <a:ext cx="489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81288" y="0"/>
            <a:ext cx="4922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0825" y="0"/>
            <a:ext cx="4705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68600" y="0"/>
            <a:ext cx="4749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" y="535459"/>
            <a:ext cx="10286999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3333FF"/>
                </a:solidFill>
                <a:latin typeface="Verdana" pitchFamily="34" charset="0"/>
              </a:rPr>
              <a:t>MERIT AWARD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" y="5512988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merit%20award%20pin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51595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8763" y="0"/>
            <a:ext cx="4687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0188" y="0"/>
            <a:ext cx="4745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749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1463" y="0"/>
            <a:ext cx="4662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89225" y="0"/>
            <a:ext cx="4908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9538" y="0"/>
            <a:ext cx="10066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05100" y="0"/>
            <a:ext cx="487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0813" y="0"/>
            <a:ext cx="4903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5113" y="0"/>
            <a:ext cx="4675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3688" y="0"/>
            <a:ext cx="4619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7000" y="0"/>
            <a:ext cx="10031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81300" y="0"/>
            <a:ext cx="4722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82875" y="0"/>
            <a:ext cx="4921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>
          <a:xfrm>
            <a:off x="0" y="759819"/>
            <a:ext cx="10287000" cy="10487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BEST OF SHOW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xmlns="" id="{A440DAA5-8257-4F17-B41E-D5B8F5EEC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527327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7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2713" y="0"/>
            <a:ext cx="10059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d07118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3605" y="1745620"/>
            <a:ext cx="3659009" cy="42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00790"/>
            <a:ext cx="10826218" cy="8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50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</p:txBody>
      </p:sp>
      <p:sp>
        <p:nvSpPr>
          <p:cNvPr id="5" name="Explosion: 8 Points 1">
            <a:extLst>
              <a:ext uri="{FF2B5EF4-FFF2-40B4-BE49-F238E27FC236}">
                <a16:creationId xmlns:a16="http://schemas.microsoft.com/office/drawing/2014/main" xmlns="" id="{E4FD6B58-6B31-423A-AE7A-57EEA4EA80B3}"/>
              </a:ext>
            </a:extLst>
          </p:cNvPr>
          <p:cNvSpPr/>
          <p:nvPr/>
        </p:nvSpPr>
        <p:spPr bwMode="auto">
          <a:xfrm>
            <a:off x="3990917" y="2044390"/>
            <a:ext cx="556689" cy="599148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  <p:sp>
        <p:nvSpPr>
          <p:cNvPr id="6" name="Explosion: 14 Points 2">
            <a:extLst>
              <a:ext uri="{FF2B5EF4-FFF2-40B4-BE49-F238E27FC236}">
                <a16:creationId xmlns:a16="http://schemas.microsoft.com/office/drawing/2014/main" xmlns="" id="{0012E2BF-8284-42D1-B6D3-9CF08F5D25B6}"/>
              </a:ext>
            </a:extLst>
          </p:cNvPr>
          <p:cNvSpPr/>
          <p:nvPr/>
        </p:nvSpPr>
        <p:spPr bwMode="auto">
          <a:xfrm>
            <a:off x="6296706" y="2044390"/>
            <a:ext cx="449035" cy="599148"/>
          </a:xfrm>
          <a:prstGeom prst="irregularSeal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8600"/>
            <a:ext cx="6096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Charles Anderson</a:t>
            </a:r>
          </a:p>
          <a:p>
            <a:pPr lvl="1"/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Djuna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Bewley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Peter and Ann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Bosted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Dave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Bunnell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Richar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Chiasson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Ralph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Earlandson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David L. Harris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Chris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Howes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cs typeface="Times New Roman" pitchFamily="18" charset="0"/>
              </a:rPr>
              <a:t>Jay Jordon</a:t>
            </a:r>
            <a:endParaRPr lang="en-US" sz="4000" dirty="0">
              <a:solidFill>
                <a:srgbClr val="92D050"/>
              </a:solidFill>
              <a:cs typeface="Times New Roman" pitchFamily="18" charset="0"/>
            </a:endParaRPr>
          </a:p>
          <a:p>
            <a:pPr lvl="1"/>
            <a:endParaRPr lang="en-US" sz="40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8925" y="0"/>
            <a:ext cx="462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8600"/>
            <a:ext cx="6477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David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Kesner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Jim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Loftin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Ed McCarthy &amp; Carl Samples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Ken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Oeser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Al Ogden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Ron Simmons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John Van Swearingen, IV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Richard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Vernier</a:t>
            </a:r>
            <a:endParaRPr lang="en-US" sz="40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A25D03-6401-4069-93FB-712133C10A91}"/>
              </a:ext>
            </a:extLst>
          </p:cNvPr>
          <p:cNvSpPr txBox="1"/>
          <p:nvPr/>
        </p:nvSpPr>
        <p:spPr>
          <a:xfrm>
            <a:off x="0" y="1524000"/>
            <a:ext cx="1029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dirty="0" smtClean="0"/>
              <a:t>Best of the</a:t>
            </a:r>
            <a:br>
              <a:rPr lang="en-US" sz="3600" dirty="0" smtClean="0"/>
            </a:br>
            <a:r>
              <a:rPr lang="en-US" sz="3600" dirty="0" smtClean="0"/>
              <a:t>1993 NSS Photo Salon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</a:t>
            </a:r>
            <a:r>
              <a:rPr lang="en-US" dirty="0" smtClean="0"/>
              <a:t>S916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</a:t>
            </a:r>
            <a:r>
              <a:rPr lang="en-US" dirty="0" smtClean="0"/>
              <a:t>Jim </a:t>
            </a:r>
            <a:r>
              <a:rPr lang="en-US" dirty="0" err="1" smtClean="0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70 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</a:t>
            </a:r>
            <a:r>
              <a:rPr lang="en-US" dirty="0" smtClean="0"/>
              <a:t>2/28</a:t>
            </a:r>
            <a:r>
              <a:rPr lang="en-US" dirty="0" smtClean="0"/>
              <a:t>/2021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6 Best of the 1993 Photo Salon PP- 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27325" y="0"/>
            <a:ext cx="4832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743</Words>
  <Application>Microsoft Office PowerPoint</Application>
  <PresentationFormat>35mm Slides</PresentationFormat>
  <Paragraphs>191</Paragraphs>
  <Slides>81</Slides>
  <Notes>74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Jim McCconkey</cp:lastModifiedBy>
  <cp:revision>3</cp:revision>
  <dcterms:created xsi:type="dcterms:W3CDTF">2021-03-01T03:13:53Z</dcterms:created>
  <dcterms:modified xsi:type="dcterms:W3CDTF">2021-03-01T04:01:26Z</dcterms:modified>
</cp:coreProperties>
</file>